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8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79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5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580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99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615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15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43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1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9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3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89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86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8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83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CAC39B-2410-4677-97F9-D00C6918610B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D61A71-D6A3-45FA-9396-C40A4777D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9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0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0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Музей сибирской игрушки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Музейный десант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253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604" y="815533"/>
            <a:ext cx="105689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Всего в течение года передвижную выставку Музея сибирской игрушки посетили 280 учащихся </a:t>
            </a:r>
            <a:endParaRPr lang="ru-RU" dirty="0" smtClean="0"/>
          </a:p>
          <a:p>
            <a:r>
              <a:rPr lang="ru-RU" dirty="0" smtClean="0"/>
              <a:t>Назаровского </a:t>
            </a:r>
            <a:r>
              <a:rPr lang="ru-RU" dirty="0"/>
              <a:t>района</a:t>
            </a:r>
            <a:r>
              <a:rPr lang="ru-RU" dirty="0" smtClean="0"/>
              <a:t>. </a:t>
            </a:r>
            <a:r>
              <a:rPr lang="ru-RU" dirty="0"/>
              <a:t>120 школьников приняли участие в мастер-классах по </a:t>
            </a:r>
            <a:r>
              <a:rPr lang="ru-RU" dirty="0" smtClean="0"/>
              <a:t>изготовлению игрушек</a:t>
            </a:r>
          </a:p>
          <a:p>
            <a:r>
              <a:rPr lang="ru-RU" dirty="0" smtClean="0"/>
              <a:t> из глины, некоторым из них довелось посидеть и поработать за гончарным кругом. </a:t>
            </a:r>
          </a:p>
          <a:p>
            <a:r>
              <a:rPr lang="ru-RU" dirty="0" smtClean="0"/>
              <a:t>В будущем мы планируем продолжить наш музейный десант, не только в школах Назаровского района, но и </a:t>
            </a:r>
          </a:p>
          <a:p>
            <a:r>
              <a:rPr lang="ru-RU" dirty="0"/>
              <a:t>з</a:t>
            </a:r>
            <a:r>
              <a:rPr lang="ru-RU" dirty="0" smtClean="0"/>
              <a:t>а его пределы.</a:t>
            </a:r>
            <a:endParaRPr lang="ru-RU" dirty="0"/>
          </a:p>
        </p:txBody>
      </p:sp>
      <p:pic>
        <p:nvPicPr>
          <p:cNvPr id="4" name="10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160" y="815533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" y="2586444"/>
            <a:ext cx="4650377" cy="3487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64" y="4700906"/>
            <a:ext cx="1929353" cy="1286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64" y="2579287"/>
            <a:ext cx="3269028" cy="197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48" y="2608082"/>
            <a:ext cx="2165574" cy="32483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41" y="4839193"/>
            <a:ext cx="1233351" cy="8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9063" y="2690950"/>
            <a:ext cx="78790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Спасибо за внимание!</a:t>
            </a:r>
          </a:p>
          <a:p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211450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66" y="2608217"/>
            <a:ext cx="4084320" cy="3063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515" y="861892"/>
            <a:ext cx="10174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 феврале 2008 года в селе Красная Поляна Назаровского </a:t>
            </a:r>
            <a:endParaRPr lang="ru-RU" sz="2400" dirty="0" smtClean="0"/>
          </a:p>
          <a:p>
            <a:r>
              <a:rPr lang="ru-RU" sz="2400" dirty="0" smtClean="0"/>
              <a:t>района </a:t>
            </a:r>
            <a:r>
              <a:rPr lang="ru-RU" sz="2400" dirty="0"/>
              <a:t>на базе МОУ ДОД «Назаровский районный Дом детского творчества» </a:t>
            </a:r>
            <a:endParaRPr lang="ru-RU" sz="2400" dirty="0" smtClean="0"/>
          </a:p>
          <a:p>
            <a:r>
              <a:rPr lang="ru-RU" sz="2400" dirty="0" smtClean="0"/>
              <a:t>был </a:t>
            </a:r>
            <a:r>
              <a:rPr lang="ru-RU" sz="2400" dirty="0"/>
              <a:t>открыт Музей сибирской игрушки.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0928" y="2608217"/>
            <a:ext cx="593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Основная идея музея - сохранить народные традиции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области изготовления народной игрушки.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40" y="3680189"/>
            <a:ext cx="2934788" cy="1956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8" y="3683727"/>
            <a:ext cx="2438806" cy="1952988"/>
          </a:xfrm>
          <a:prstGeom prst="rect">
            <a:avLst/>
          </a:prstGeom>
        </p:spPr>
      </p:pic>
      <p:pic>
        <p:nvPicPr>
          <p:cNvPr id="9" name="Новая запись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0908" y="7896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70857"/>
            <a:ext cx="10197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Цель музея: приобщение школьников к истории и культуре родного края, формирование у </a:t>
            </a:r>
            <a:r>
              <a:rPr lang="ru-RU" dirty="0" smtClean="0"/>
              <a:t>учащихся</a:t>
            </a:r>
          </a:p>
          <a:p>
            <a:r>
              <a:rPr lang="ru-RU" dirty="0" smtClean="0"/>
              <a:t> </a:t>
            </a:r>
            <a:r>
              <a:rPr lang="ru-RU" dirty="0"/>
              <a:t>целостного отношения к культурно-историческому наследию, организация целенаправленной </a:t>
            </a:r>
            <a:endParaRPr lang="ru-RU" dirty="0" smtClean="0"/>
          </a:p>
          <a:p>
            <a:r>
              <a:rPr lang="ru-RU" dirty="0" smtClean="0"/>
              <a:t>поисково-исследовательской </a:t>
            </a:r>
            <a:r>
              <a:rPr lang="ru-RU" dirty="0"/>
              <a:t>деятельности школьников в области изучения и сохранения </a:t>
            </a:r>
            <a:r>
              <a:rPr lang="ru-RU" dirty="0" smtClean="0"/>
              <a:t>традиционных</a:t>
            </a:r>
          </a:p>
          <a:p>
            <a:r>
              <a:rPr lang="ru-RU" dirty="0" smtClean="0"/>
              <a:t> </a:t>
            </a:r>
            <a:r>
              <a:rPr lang="ru-RU" dirty="0"/>
              <a:t>особенностей культуры родного края. </a:t>
            </a:r>
          </a:p>
        </p:txBody>
      </p:sp>
      <p:pic>
        <p:nvPicPr>
          <p:cNvPr id="3" name="Новая запись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7740" y="983658"/>
            <a:ext cx="487363" cy="487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72" y="4345277"/>
            <a:ext cx="2602773" cy="1735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90" y="2568183"/>
            <a:ext cx="2429693" cy="16197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23" y="2465014"/>
            <a:ext cx="5640792" cy="3760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35163"/>
            <a:ext cx="2528751" cy="1685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1" y="4473243"/>
            <a:ext cx="2250077" cy="15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560" y="705394"/>
            <a:ext cx="10988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Сегодня в коллекции музея 1146 экспонатов. Это игрушки разных жанров и этнических групп, </a:t>
            </a:r>
            <a:r>
              <a:rPr lang="ru-RU" dirty="0" smtClean="0"/>
              <a:t>выполненные</a:t>
            </a:r>
          </a:p>
          <a:p>
            <a:r>
              <a:rPr lang="ru-RU" dirty="0" smtClean="0"/>
              <a:t> </a:t>
            </a:r>
            <a:r>
              <a:rPr lang="ru-RU" dirty="0"/>
              <a:t>из дерева, стекла, глины, теста, пластилина, ткани и других материалов: игрушки старинных народных </a:t>
            </a:r>
            <a:endParaRPr lang="ru-RU" dirty="0" smtClean="0"/>
          </a:p>
          <a:p>
            <a:r>
              <a:rPr lang="ru-RU" dirty="0" smtClean="0"/>
              <a:t>промыслов </a:t>
            </a:r>
            <a:r>
              <a:rPr lang="ru-RU" dirty="0"/>
              <a:t>(</a:t>
            </a:r>
            <a:r>
              <a:rPr lang="ru-RU" dirty="0" err="1"/>
              <a:t>богородская</a:t>
            </a:r>
            <a:r>
              <a:rPr lang="ru-RU" dirty="0"/>
              <a:t>, дымковская, </a:t>
            </a:r>
            <a:r>
              <a:rPr lang="ru-RU" dirty="0" err="1"/>
              <a:t>филимоновская</a:t>
            </a:r>
            <a:r>
              <a:rPr lang="ru-RU" dirty="0"/>
              <a:t>), игрушки-сказочные персонажи, куклы в </a:t>
            </a:r>
            <a:r>
              <a:rPr lang="ru-RU" dirty="0" smtClean="0"/>
              <a:t>национальных</a:t>
            </a:r>
          </a:p>
          <a:p>
            <a:r>
              <a:rPr lang="ru-RU" dirty="0" smtClean="0"/>
              <a:t> </a:t>
            </a:r>
            <a:r>
              <a:rPr lang="ru-RU" dirty="0"/>
              <a:t>костюмах, игрушки советского времени, умные игрушки, авторские игрушки, старинные новогодние украшения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деревянная игрушка - каталки, пирамидки, матрешки.  </a:t>
            </a:r>
          </a:p>
        </p:txBody>
      </p:sp>
      <p:pic>
        <p:nvPicPr>
          <p:cNvPr id="5" name="4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6040" y="885462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36520"/>
            <a:ext cx="4075612" cy="2717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8" y="2706733"/>
            <a:ext cx="3864973" cy="2576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97" y="2532017"/>
            <a:ext cx="2294709" cy="34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612" y="923108"/>
            <a:ext cx="8645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На базе музея сибирской игрушки проходят, не только экскурсии, </a:t>
            </a:r>
          </a:p>
          <a:p>
            <a:r>
              <a:rPr lang="ru-RU" sz="2400" dirty="0" smtClean="0"/>
              <a:t>а так же организованы мастер-классы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 лепке из глины.</a:t>
            </a:r>
            <a:endParaRPr lang="ru-RU" sz="2400" dirty="0"/>
          </a:p>
        </p:txBody>
      </p:sp>
      <p:pic>
        <p:nvPicPr>
          <p:cNvPr id="3" name="5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7399" y="1035909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2" y="2464525"/>
            <a:ext cx="2793819" cy="3725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51" y="2464525"/>
            <a:ext cx="3487784" cy="2325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4932" y="3110048"/>
            <a:ext cx="3873137" cy="258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617" y="1097280"/>
            <a:ext cx="9166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Музей сибирской игрушки организует музейный десант, во все школы Назаровского района.</a:t>
            </a:r>
          </a:p>
          <a:p>
            <a:r>
              <a:rPr lang="ru-RU" dirty="0" smtClean="0"/>
              <a:t>Мы уже побывали в Дороховской школе, </a:t>
            </a:r>
            <a:r>
              <a:rPr lang="ru-RU" dirty="0" err="1" smtClean="0"/>
              <a:t>Степновской</a:t>
            </a:r>
            <a:r>
              <a:rPr lang="ru-RU" dirty="0" smtClean="0"/>
              <a:t>, Павловской, </a:t>
            </a:r>
            <a:r>
              <a:rPr lang="ru-RU" dirty="0" err="1" smtClean="0"/>
              <a:t>Сахаптинской</a:t>
            </a:r>
            <a:r>
              <a:rPr lang="ru-RU" dirty="0" smtClean="0"/>
              <a:t>, а так же в </a:t>
            </a:r>
          </a:p>
          <a:p>
            <a:r>
              <a:rPr lang="ru-RU" dirty="0" smtClean="0"/>
              <a:t>Преображенской и </a:t>
            </a:r>
            <a:r>
              <a:rPr lang="ru-RU" dirty="0" err="1" smtClean="0"/>
              <a:t>Гляденской</a:t>
            </a:r>
            <a:r>
              <a:rPr lang="ru-RU" dirty="0" smtClean="0"/>
              <a:t> школах.</a:t>
            </a:r>
            <a:endParaRPr lang="ru-RU" dirty="0"/>
          </a:p>
        </p:txBody>
      </p:sp>
      <p:pic>
        <p:nvPicPr>
          <p:cNvPr id="3" name="слайд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3823" y="1097280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40" y="2537461"/>
            <a:ext cx="2895113" cy="1628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2" y="4313702"/>
            <a:ext cx="2895115" cy="1628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48" y="2523003"/>
            <a:ext cx="2045154" cy="3635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52" y="2467792"/>
            <a:ext cx="2151017" cy="1613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23" y="4165962"/>
            <a:ext cx="3009415" cy="2006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31" y="2704229"/>
            <a:ext cx="2534194" cy="1140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38" y="4263235"/>
            <a:ext cx="2305913" cy="17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1189" y="1036320"/>
            <a:ext cx="10522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Особый интерес у </a:t>
            </a:r>
            <a:r>
              <a:rPr lang="ru-RU" sz="2800" dirty="0" smtClean="0"/>
              <a:t>ребят </a:t>
            </a:r>
            <a:r>
              <a:rPr lang="ru-RU" sz="2800" dirty="0"/>
              <a:t>вызвали деревянные динамические игрушки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дети не только посмотрели на них, но и поиграли. </a:t>
            </a:r>
          </a:p>
        </p:txBody>
      </p:sp>
      <p:pic>
        <p:nvPicPr>
          <p:cNvPr id="5" name="Новая запись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6405" y="1616982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36" y="2645229"/>
            <a:ext cx="4946469" cy="2225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4" y="2631730"/>
            <a:ext cx="4976466" cy="22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0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446" y="1053737"/>
            <a:ext cx="941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Во время выезда в школы Назаровского района, проходят не только выставки, а так же 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рганизовываются мастер-классы по лепке из глины и работа на гончарном круге.</a:t>
            </a:r>
            <a:endParaRPr lang="ru-RU" sz="2000" dirty="0"/>
          </a:p>
        </p:txBody>
      </p:sp>
      <p:pic>
        <p:nvPicPr>
          <p:cNvPr id="5" name="7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2531" y="1274260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2471059"/>
            <a:ext cx="2780755" cy="37076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76" y="2603864"/>
            <a:ext cx="4578777" cy="2575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98" y="2471059"/>
            <a:ext cx="2015762" cy="35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125" y="919267"/>
            <a:ext cx="9820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Особый интерес у ребят вызвала лепка из глины. Суть лепки заключается в </a:t>
            </a:r>
          </a:p>
          <a:p>
            <a:r>
              <a:rPr lang="ru-RU" sz="2400" dirty="0" smtClean="0"/>
              <a:t>формировании изделий, своими руками, используя пальцы</a:t>
            </a:r>
          </a:p>
          <a:p>
            <a:r>
              <a:rPr lang="ru-RU" sz="2400" dirty="0" smtClean="0"/>
              <a:t> для создания формы.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6" y="2660832"/>
            <a:ext cx="4718251" cy="3145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48" y="2536266"/>
            <a:ext cx="2545976" cy="1697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71" y="4316128"/>
            <a:ext cx="3218330" cy="1810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69" y="2424575"/>
            <a:ext cx="2127997" cy="3783106"/>
          </a:xfrm>
          <a:prstGeom prst="rect">
            <a:avLst/>
          </a:prstGeom>
        </p:spPr>
      </p:pic>
      <p:pic>
        <p:nvPicPr>
          <p:cNvPr id="8" name="9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2903" y="1418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141</TotalTime>
  <Words>357</Words>
  <Application>Microsoft Office PowerPoint</Application>
  <PresentationFormat>Произвольный</PresentationFormat>
  <Paragraphs>35</Paragraphs>
  <Slides>11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Натуральные материалы</vt:lpstr>
      <vt:lpstr>Музей сибирской игрушки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сибирской игрушки</dc:title>
  <dc:creator>Пользователь Windows</dc:creator>
  <cp:lastModifiedBy>владимир</cp:lastModifiedBy>
  <cp:revision>15</cp:revision>
  <dcterms:created xsi:type="dcterms:W3CDTF">2025-11-17T03:56:50Z</dcterms:created>
  <dcterms:modified xsi:type="dcterms:W3CDTF">2025-11-17T11:17:22Z</dcterms:modified>
</cp:coreProperties>
</file>